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0" d="100"/>
          <a:sy n="80" d="100"/>
        </p:scale>
        <p:origin x="-2122" y="-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97131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85102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0945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0850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90622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7046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42876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00849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53634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78181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0648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E44E-441F-494E-A4E9-0BC01CDA5C4C}" type="datetimeFigureOut">
              <a:rPr lang="en-IE" smtClean="0"/>
              <a:pPr/>
              <a:t>14/03/2023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C92A-BB22-4804-981F-1FEE1EAC9F8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7190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1220805"/>
              </p:ext>
            </p:extLst>
          </p:nvPr>
        </p:nvGraphicFramePr>
        <p:xfrm>
          <a:off x="273377" y="300623"/>
          <a:ext cx="6325386" cy="818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693">
                  <a:extLst>
                    <a:ext uri="{9D8B030D-6E8A-4147-A177-3AD203B41FA5}">
                      <a16:colId xmlns="" xmlns:a16="http://schemas.microsoft.com/office/drawing/2014/main" val="2251078738"/>
                    </a:ext>
                  </a:extLst>
                </a:gridCol>
                <a:gridCol w="3162693">
                  <a:extLst>
                    <a:ext uri="{9D8B030D-6E8A-4147-A177-3AD203B41FA5}">
                      <a16:colId xmlns="" xmlns:a16="http://schemas.microsoft.com/office/drawing/2014/main" val="2136489531"/>
                    </a:ext>
                  </a:extLst>
                </a:gridCol>
              </a:tblGrid>
              <a:tr h="1302546">
                <a:tc>
                  <a:txBody>
                    <a:bodyPr/>
                    <a:lstStyle/>
                    <a:p>
                      <a:r>
                        <a:rPr lang="en-IE" sz="2800" b="1" dirty="0" smtClean="0">
                          <a:solidFill>
                            <a:schemeClr val="tx1"/>
                          </a:solidFill>
                        </a:rPr>
                        <a:t>Name: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8997269"/>
                  </a:ext>
                </a:extLst>
              </a:tr>
              <a:tr h="1721922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Address: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6523507"/>
                  </a:ext>
                </a:extLst>
              </a:tr>
              <a:tr h="1555667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Email:</a:t>
                      </a:r>
                    </a:p>
                    <a:p>
                      <a:endParaRPr lang="en-IE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396092"/>
                  </a:ext>
                </a:extLst>
              </a:tr>
              <a:tr h="1804497">
                <a:tc>
                  <a:txBody>
                    <a:bodyPr/>
                    <a:lstStyle/>
                    <a:p>
                      <a:r>
                        <a:rPr lang="en-IE" sz="2800" b="1" dirty="0" smtClean="0">
                          <a:latin typeface="+mn-lt"/>
                        </a:rPr>
                        <a:t>Phone</a:t>
                      </a:r>
                      <a:r>
                        <a:rPr lang="en-IE" sz="2800" b="1" baseline="0" dirty="0" smtClean="0">
                          <a:latin typeface="+mn-lt"/>
                        </a:rPr>
                        <a:t> No</a:t>
                      </a:r>
                      <a:r>
                        <a:rPr lang="en-IE" sz="2800" b="1" dirty="0" smtClean="0">
                          <a:latin typeface="+mn-lt"/>
                        </a:rPr>
                        <a:t>:</a:t>
                      </a:r>
                      <a:endParaRPr lang="en-IE" sz="28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64700"/>
                  </a:ext>
                </a:extLst>
              </a:tr>
              <a:tr h="1804497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About</a:t>
                      </a:r>
                      <a:r>
                        <a:rPr lang="en-IE" sz="2800" b="1" baseline="0" dirty="0" smtClean="0"/>
                        <a:t> me</a:t>
                      </a:r>
                      <a:r>
                        <a:rPr lang="en-IE" sz="2800" b="1" dirty="0" smtClean="0"/>
                        <a:t>:</a:t>
                      </a:r>
                      <a:endParaRPr lang="en-IE" sz="2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I am...</a:t>
                      </a:r>
                      <a:endParaRPr lang="en-IE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084484"/>
                  </a:ext>
                </a:extLst>
              </a:tr>
            </a:tbl>
          </a:graphicData>
        </a:graphic>
      </p:graphicFrame>
      <p:sp>
        <p:nvSpPr>
          <p:cNvPr id="2" name="AutoShape 2" descr="St. Michaels' House, Coolock, Dublin- Front. slides/St ._Michaels_House_Coolock_Dublin_Front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AutoShape 4" descr="St. Michaels' House, Coolock, Dublin- Front. slides/St ._Michaels_House_Coolock_Dublin_Front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2" name="Picture 11" descr="A picture containing text, monitor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84416" y="3598225"/>
            <a:ext cx="1508723" cy="117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Graphical user interface, application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20686" y="5308269"/>
            <a:ext cx="771276" cy="126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ouse Detached 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367" y="1638795"/>
            <a:ext cx="1653638" cy="1653638"/>
          </a:xfrm>
          <a:prstGeom prst="rect">
            <a:avLst/>
          </a:prstGeom>
          <a:noFill/>
        </p:spPr>
      </p:pic>
      <p:pic>
        <p:nvPicPr>
          <p:cNvPr id="3076" name="Picture 4" descr="Nam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6246" y="356260"/>
            <a:ext cx="1238002" cy="1238002"/>
          </a:xfrm>
          <a:prstGeom prst="rect">
            <a:avLst/>
          </a:prstGeom>
          <a:noFill/>
        </p:spPr>
      </p:pic>
      <p:pic>
        <p:nvPicPr>
          <p:cNvPr id="14" name="Picture 13" descr="Person Pointing At Self Images – Browse 43,403 Stock Photos, Vectors, and  Video | Adobe Stock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62544" y="7233063"/>
            <a:ext cx="1570005" cy="1174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8596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377" y="810703"/>
          <a:ext cx="6325386" cy="883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693">
                  <a:extLst>
                    <a:ext uri="{9D8B030D-6E8A-4147-A177-3AD203B41FA5}">
                      <a16:colId xmlns="" xmlns:a16="http://schemas.microsoft.com/office/drawing/2014/main" val="2251078738"/>
                    </a:ext>
                  </a:extLst>
                </a:gridCol>
                <a:gridCol w="3162693">
                  <a:extLst>
                    <a:ext uri="{9D8B030D-6E8A-4147-A177-3AD203B41FA5}">
                      <a16:colId xmlns="" xmlns:a16="http://schemas.microsoft.com/office/drawing/2014/main" val="2136489531"/>
                    </a:ext>
                  </a:extLst>
                </a:gridCol>
              </a:tblGrid>
              <a:tr h="1956248">
                <a:tc>
                  <a:txBody>
                    <a:bodyPr/>
                    <a:lstStyle/>
                    <a:p>
                      <a:r>
                        <a:rPr lang="en-IE" sz="2800" dirty="0" smtClean="0">
                          <a:solidFill>
                            <a:schemeClr val="tx1"/>
                          </a:solidFill>
                        </a:rPr>
                        <a:t>Education:</a:t>
                      </a:r>
                      <a:endParaRPr lang="en-I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8997269"/>
                  </a:ext>
                </a:extLst>
              </a:tr>
              <a:tr h="1650670">
                <a:tc>
                  <a:txBody>
                    <a:bodyPr/>
                    <a:lstStyle/>
                    <a:p>
                      <a:endParaRPr lang="en-IE" sz="2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6523507"/>
                  </a:ext>
                </a:extLst>
              </a:tr>
              <a:tr h="18525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>
                          <a:solidFill>
                            <a:schemeClr val="tx1"/>
                          </a:solidFill>
                        </a:rPr>
                        <a:t>Work Experience:</a:t>
                      </a:r>
                      <a:endParaRPr lang="en-IE" sz="2800" b="1" dirty="0" smtClean="0"/>
                    </a:p>
                    <a:p>
                      <a:endParaRPr lang="en-IE" sz="2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396092"/>
                  </a:ext>
                </a:extLst>
              </a:tr>
              <a:tr h="1721923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Duties:</a:t>
                      </a:r>
                      <a:endParaRPr lang="en-IE" sz="28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64700"/>
                  </a:ext>
                </a:extLst>
              </a:tr>
              <a:tr h="165067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084484"/>
                  </a:ext>
                </a:extLst>
              </a:tr>
            </a:tbl>
          </a:graphicData>
        </a:graphic>
      </p:graphicFrame>
      <p:pic>
        <p:nvPicPr>
          <p:cNvPr id="9" name="Picture 2" descr="College 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660" y="1244161"/>
            <a:ext cx="1507402" cy="1507402"/>
          </a:xfrm>
          <a:prstGeom prst="rect">
            <a:avLst/>
          </a:prstGeom>
          <a:noFill/>
        </p:spPr>
      </p:pic>
      <p:pic>
        <p:nvPicPr>
          <p:cNvPr id="10" name="Picture 9" descr="A person in a suit using a computer&#10;&#10;Description automatically generated with medium confidence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99407" y="4928260"/>
            <a:ext cx="1436295" cy="109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899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377" y="810703"/>
          <a:ext cx="6325386" cy="851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693">
                  <a:extLst>
                    <a:ext uri="{9D8B030D-6E8A-4147-A177-3AD203B41FA5}">
                      <a16:colId xmlns="" xmlns:a16="http://schemas.microsoft.com/office/drawing/2014/main" val="2251078738"/>
                    </a:ext>
                  </a:extLst>
                </a:gridCol>
                <a:gridCol w="3162693">
                  <a:extLst>
                    <a:ext uri="{9D8B030D-6E8A-4147-A177-3AD203B41FA5}">
                      <a16:colId xmlns="" xmlns:a16="http://schemas.microsoft.com/office/drawing/2014/main" val="2136489531"/>
                    </a:ext>
                  </a:extLst>
                </a:gridCol>
              </a:tblGrid>
              <a:tr h="170248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 smtClean="0">
                          <a:solidFill>
                            <a:schemeClr val="tx1"/>
                          </a:solidFill>
                        </a:rPr>
                        <a:t>Skills: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IE" sz="2400" baseline="0" dirty="0" smtClean="0">
                          <a:solidFill>
                            <a:schemeClr val="tx1"/>
                          </a:solidFill>
                        </a:rPr>
                        <a:t> can..</a:t>
                      </a:r>
                      <a:endParaRPr lang="en-I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8997269"/>
                  </a:ext>
                </a:extLst>
              </a:tr>
              <a:tr h="1702481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6523507"/>
                  </a:ext>
                </a:extLst>
              </a:tr>
              <a:tr h="1702481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396092"/>
                  </a:ext>
                </a:extLst>
              </a:tr>
              <a:tr h="1702481">
                <a:tc>
                  <a:txBody>
                    <a:bodyPr/>
                    <a:lstStyle/>
                    <a:p>
                      <a:r>
                        <a:rPr lang="en-IE" sz="2800" b="1" dirty="0" smtClean="0">
                          <a:solidFill>
                            <a:schemeClr val="tx1"/>
                          </a:solidFill>
                        </a:rPr>
                        <a:t>Interests: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64700"/>
                  </a:ext>
                </a:extLst>
              </a:tr>
              <a:tr h="1702481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084484"/>
                  </a:ext>
                </a:extLst>
              </a:tr>
            </a:tbl>
          </a:graphicData>
        </a:graphic>
      </p:graphicFrame>
      <p:pic>
        <p:nvPicPr>
          <p:cNvPr id="3" name="Picture 4" descr="Sw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991" y="1009401"/>
            <a:ext cx="1946180" cy="1485901"/>
          </a:xfrm>
          <a:prstGeom prst="rect">
            <a:avLst/>
          </a:prstGeom>
          <a:noFill/>
        </p:spPr>
      </p:pic>
      <p:pic>
        <p:nvPicPr>
          <p:cNvPr id="4" name="Picture 10" descr="Teamwor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599" y="2565069"/>
            <a:ext cx="1615733" cy="16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382" y="4453247"/>
            <a:ext cx="1419268" cy="14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swimming in a pool&#10;&#10;Description automatically generated with medium confidence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13164" y="6329549"/>
            <a:ext cx="1709428" cy="121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36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29</Words>
  <Application>Microsoft Office PowerPoint</Application>
  <PresentationFormat>A4 Paper (210x297 mm)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St. Michael's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Olwen O Meara - Speech and Language Therapist</dc:creator>
  <cp:lastModifiedBy>shannonf</cp:lastModifiedBy>
  <cp:revision>18</cp:revision>
  <dcterms:created xsi:type="dcterms:W3CDTF">2021-08-26T11:15:02Z</dcterms:created>
  <dcterms:modified xsi:type="dcterms:W3CDTF">2023-03-14T10:48:33Z</dcterms:modified>
</cp:coreProperties>
</file>